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9" r:id="rId2"/>
    <p:sldId id="262" r:id="rId3"/>
    <p:sldId id="263" r:id="rId4"/>
    <p:sldId id="260" r:id="rId5"/>
    <p:sldId id="266" r:id="rId6"/>
    <p:sldId id="264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DA59EE-CE84-4813-80A8-271447D1F6BF}" type="datetimeFigureOut">
              <a:rPr lang="pl-PL" smtClean="0"/>
              <a:pPr/>
              <a:t>07.05.2021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9F098F-C1BA-4EE8-89F2-3D3E70CFD4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mk.ezdrowie.gov.pl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Założenie konta przez pielęgniarkę/położną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pl-PL" dirty="0"/>
              <a:t>Do korzystania z SMK niezbędne są: </a:t>
            </a:r>
          </a:p>
          <a:p>
            <a:r>
              <a:rPr lang="pl-PL" dirty="0"/>
              <a:t>Dostęp do Internetu, </a:t>
            </a:r>
          </a:p>
          <a:p>
            <a:r>
              <a:rPr lang="pl-PL" dirty="0"/>
              <a:t>Adres e-mail, </a:t>
            </a:r>
          </a:p>
          <a:p>
            <a:r>
              <a:rPr lang="pl-PL" dirty="0"/>
              <a:t>System dostępny jest pod adresem </a:t>
            </a:r>
            <a:r>
              <a:rPr lang="pl-PL" dirty="0">
                <a:solidFill>
                  <a:schemeClr val="bg1"/>
                </a:solidFill>
                <a:hlinkClick r:id="rId2"/>
              </a:rPr>
              <a:t>https://smk.ezdrowie.gov.pl/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Wniosek o modyfikację uprawnień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8" t="20299" r="25000" b="45748"/>
          <a:stretch/>
        </p:blipFill>
        <p:spPr bwMode="auto">
          <a:xfrm>
            <a:off x="107504" y="1628801"/>
            <a:ext cx="6840760" cy="299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załka w lewo 2"/>
          <p:cNvSpPr/>
          <p:nvPr/>
        </p:nvSpPr>
        <p:spPr>
          <a:xfrm>
            <a:off x="3095836" y="2448737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lewo 3"/>
          <p:cNvSpPr/>
          <p:nvPr/>
        </p:nvSpPr>
        <p:spPr>
          <a:xfrm>
            <a:off x="1115616" y="4293096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t="39353" r="24877" b="39167"/>
          <a:stretch/>
        </p:blipFill>
        <p:spPr bwMode="auto">
          <a:xfrm>
            <a:off x="107504" y="4648331"/>
            <a:ext cx="7596337" cy="220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 w lewo 4"/>
          <p:cNvSpPr/>
          <p:nvPr/>
        </p:nvSpPr>
        <p:spPr>
          <a:xfrm>
            <a:off x="1979712" y="5589240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lewo 8"/>
          <p:cNvSpPr/>
          <p:nvPr/>
        </p:nvSpPr>
        <p:spPr>
          <a:xfrm>
            <a:off x="7307797" y="5748880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41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Wniosek o modyfikację uprawnień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6" t="20697" r="24792" b="56616"/>
          <a:stretch/>
        </p:blipFill>
        <p:spPr bwMode="auto">
          <a:xfrm>
            <a:off x="323528" y="1628800"/>
            <a:ext cx="5964072" cy="23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lewo 5"/>
          <p:cNvSpPr/>
          <p:nvPr/>
        </p:nvSpPr>
        <p:spPr>
          <a:xfrm>
            <a:off x="1475656" y="27956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lewo 10"/>
          <p:cNvSpPr/>
          <p:nvPr/>
        </p:nvSpPr>
        <p:spPr>
          <a:xfrm>
            <a:off x="5681824" y="23488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9" t="74245" r="57761" b="12878"/>
          <a:stretch/>
        </p:blipFill>
        <p:spPr bwMode="auto">
          <a:xfrm>
            <a:off x="323528" y="4149080"/>
            <a:ext cx="1676977" cy="132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rzałka w lewo 6"/>
          <p:cNvSpPr/>
          <p:nvPr/>
        </p:nvSpPr>
        <p:spPr>
          <a:xfrm>
            <a:off x="1763688" y="4811423"/>
            <a:ext cx="936104" cy="4177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6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Wniosek o modyfikację uprawnień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6" t="20697" r="24792" b="56616"/>
          <a:stretch/>
        </p:blipFill>
        <p:spPr bwMode="auto">
          <a:xfrm>
            <a:off x="323528" y="1556792"/>
            <a:ext cx="5964072" cy="23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lewo 5"/>
          <p:cNvSpPr/>
          <p:nvPr/>
        </p:nvSpPr>
        <p:spPr>
          <a:xfrm>
            <a:off x="1475656" y="27956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lewo 10"/>
          <p:cNvSpPr/>
          <p:nvPr/>
        </p:nvSpPr>
        <p:spPr>
          <a:xfrm>
            <a:off x="5681824" y="23488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9" t="74245" r="57761" b="12878"/>
          <a:stretch/>
        </p:blipFill>
        <p:spPr bwMode="auto">
          <a:xfrm>
            <a:off x="323528" y="4048530"/>
            <a:ext cx="1676977" cy="132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rzałka w lewo 6"/>
          <p:cNvSpPr/>
          <p:nvPr/>
        </p:nvSpPr>
        <p:spPr>
          <a:xfrm>
            <a:off x="1763688" y="4667407"/>
            <a:ext cx="936104" cy="4177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8" t="59569" r="24702" b="28624"/>
          <a:stretch/>
        </p:blipFill>
        <p:spPr bwMode="auto">
          <a:xfrm>
            <a:off x="323528" y="5520519"/>
            <a:ext cx="7847463" cy="121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3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Wniosek o modyfikację uprawnień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Podpis EPUAP (bez konieczności przychodzenia do OIPiP).</a:t>
            </a:r>
          </a:p>
          <a:p>
            <a:r>
              <a:rPr lang="pl-PL" dirty="0"/>
              <a:t>Podpis kwalifikowany (bez konieczności przychodzenia do OIPiP).</a:t>
            </a:r>
          </a:p>
          <a:p>
            <a:r>
              <a:rPr lang="pl-PL" dirty="0"/>
              <a:t>Wniosek papierowy (najpierw drukuj potem złóż wniosek papierowy, konieczna obecność w OIPIP celem potwierdzenia tożsamości.                                                              </a:t>
            </a:r>
            <a:r>
              <a:rPr lang="pl-PL" dirty="0">
                <a:solidFill>
                  <a:srgbClr val="FF0000"/>
                </a:solidFill>
              </a:rPr>
              <a:t>W związku z sytuacją epidemiczną zamiast osobistego stawiennictwa w </a:t>
            </a:r>
            <a:r>
              <a:rPr lang="pl-PL" dirty="0" err="1">
                <a:solidFill>
                  <a:srgbClr val="FF0000"/>
                </a:solidFill>
              </a:rPr>
              <a:t>DOIPiP</a:t>
            </a:r>
            <a:r>
              <a:rPr lang="pl-PL" dirty="0">
                <a:solidFill>
                  <a:srgbClr val="FF0000"/>
                </a:solidFill>
              </a:rPr>
              <a:t> można dokonać weryfikacji wniosku i aktywacji konta dzwoniąc                    pod nr </a:t>
            </a:r>
            <a:r>
              <a:rPr lang="pl-PL" dirty="0" err="1">
                <a:solidFill>
                  <a:srgbClr val="FF0000"/>
                </a:solidFill>
              </a:rPr>
              <a:t>tel</a:t>
            </a:r>
            <a:r>
              <a:rPr lang="pl-PL" dirty="0">
                <a:solidFill>
                  <a:srgbClr val="FF0000"/>
                </a:solidFill>
              </a:rPr>
              <a:t> 71/ 333 57 09).                                                    </a:t>
            </a:r>
            <a:r>
              <a:rPr lang="pl-PL">
                <a:solidFill>
                  <a:srgbClr val="FF0000"/>
                </a:solidFill>
              </a:rPr>
              <a:t>Bez osobistego </a:t>
            </a:r>
            <a:r>
              <a:rPr lang="pl-PL" dirty="0">
                <a:solidFill>
                  <a:srgbClr val="FF0000"/>
                </a:solidFill>
              </a:rPr>
              <a:t>lub telefonicznego potwierdzenia tożsamości wniosek nie może zostać zweryfikowany.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65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E-PUAP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416823" cy="539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Założenie konta przez pielęgniarkę/położną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10120" r="41262" b="53722"/>
          <a:stretch/>
        </p:blipFill>
        <p:spPr bwMode="auto">
          <a:xfrm>
            <a:off x="-7260" y="2348880"/>
            <a:ext cx="9151260" cy="33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ze strzałką 9"/>
          <p:cNvCxnSpPr/>
          <p:nvPr/>
        </p:nvCxnSpPr>
        <p:spPr>
          <a:xfrm flipH="1">
            <a:off x="5436096" y="4869160"/>
            <a:ext cx="1296144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2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Założenie konta przez pielęgniarkę/położną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5436096" y="4869160"/>
            <a:ext cx="1296144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20462" r="39700" b="45037"/>
          <a:stretch/>
        </p:blipFill>
        <p:spPr bwMode="auto">
          <a:xfrm>
            <a:off x="0" y="1628800"/>
            <a:ext cx="9144000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t="73610" r="39808" b="22291"/>
          <a:stretch/>
        </p:blipFill>
        <p:spPr bwMode="auto">
          <a:xfrm>
            <a:off x="-1" y="5383565"/>
            <a:ext cx="9144001" cy="42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lewo 5"/>
          <p:cNvSpPr/>
          <p:nvPr/>
        </p:nvSpPr>
        <p:spPr>
          <a:xfrm>
            <a:off x="2195736" y="5450398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31605" r="43577" b="61829"/>
          <a:stretch/>
        </p:blipFill>
        <p:spPr bwMode="auto">
          <a:xfrm>
            <a:off x="0" y="6165304"/>
            <a:ext cx="9144001" cy="67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Założenie konta przez pielęgniarkę/położną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Na podany we wniosku adres e-mail przesłana zostanie informacja na temat założonego w SMK konta oraz informacja o założeniu konta na P2 SA. </a:t>
            </a:r>
          </a:p>
          <a:p>
            <a:r>
              <a:rPr lang="pl-PL" dirty="0"/>
              <a:t>W wiadomości dotyczącej założenia konta na P2 SA zostanie przesłane hasło, które należy zmienić podczas pierwszego logowania (szczegóły procesu zostaną wskazane w wiadomości od P2 SA). </a:t>
            </a:r>
          </a:p>
        </p:txBody>
      </p:sp>
    </p:spTree>
    <p:extLst>
      <p:ext uri="{BB962C8B-B14F-4D97-AF65-F5344CB8AC3E}">
        <p14:creationId xmlns:p14="http://schemas.microsoft.com/office/powerpoint/2010/main" val="336423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Założenie konta przez pielęgniarkę/położną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8551" r="41317" b="60439"/>
          <a:stretch/>
        </p:blipFill>
        <p:spPr bwMode="auto">
          <a:xfrm>
            <a:off x="827584" y="1527958"/>
            <a:ext cx="7416824" cy="232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załka w lewo 3"/>
          <p:cNvSpPr/>
          <p:nvPr/>
        </p:nvSpPr>
        <p:spPr>
          <a:xfrm>
            <a:off x="5220072" y="3212976"/>
            <a:ext cx="115212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8975" r="48414" b="57435"/>
          <a:stretch/>
        </p:blipFill>
        <p:spPr bwMode="auto">
          <a:xfrm>
            <a:off x="827584" y="3946454"/>
            <a:ext cx="7416824" cy="28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 w lewo 4"/>
          <p:cNvSpPr/>
          <p:nvPr/>
        </p:nvSpPr>
        <p:spPr>
          <a:xfrm>
            <a:off x="5868144" y="6021288"/>
            <a:ext cx="7920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3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Wniosek o modyfikację uprawnień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13784" r="42979" b="67216"/>
          <a:stretch/>
        </p:blipFill>
        <p:spPr bwMode="auto">
          <a:xfrm>
            <a:off x="352425" y="1628800"/>
            <a:ext cx="7595821" cy="184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załka w lewo 3"/>
          <p:cNvSpPr/>
          <p:nvPr/>
        </p:nvSpPr>
        <p:spPr>
          <a:xfrm>
            <a:off x="3851920" y="3211296"/>
            <a:ext cx="86409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3148" r="53937" b="60000"/>
          <a:stretch/>
        </p:blipFill>
        <p:spPr bwMode="auto">
          <a:xfrm>
            <a:off x="443136" y="3645024"/>
            <a:ext cx="2832720" cy="127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 w lewo 4"/>
          <p:cNvSpPr/>
          <p:nvPr/>
        </p:nvSpPr>
        <p:spPr>
          <a:xfrm>
            <a:off x="2879812" y="3934209"/>
            <a:ext cx="972108" cy="5013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22223" r="76575" b="31851"/>
          <a:stretch/>
        </p:blipFill>
        <p:spPr bwMode="auto">
          <a:xfrm>
            <a:off x="4716016" y="3501008"/>
            <a:ext cx="2576687" cy="33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lewo 5"/>
          <p:cNvSpPr/>
          <p:nvPr/>
        </p:nvSpPr>
        <p:spPr>
          <a:xfrm>
            <a:off x="5724128" y="6021288"/>
            <a:ext cx="1424559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0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Wniosek o modyfikację uprawnień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t="10927" r="56847" b="53814"/>
          <a:stretch/>
        </p:blipFill>
        <p:spPr bwMode="auto">
          <a:xfrm>
            <a:off x="2098773" y="1441665"/>
            <a:ext cx="4705475" cy="3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rzałka w lewo 6"/>
          <p:cNvSpPr/>
          <p:nvPr/>
        </p:nvSpPr>
        <p:spPr>
          <a:xfrm>
            <a:off x="3059832" y="3645024"/>
            <a:ext cx="360040" cy="2304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lewo 11"/>
          <p:cNvSpPr/>
          <p:nvPr/>
        </p:nvSpPr>
        <p:spPr>
          <a:xfrm>
            <a:off x="3059832" y="3861048"/>
            <a:ext cx="360040" cy="2304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7" t="23580" r="36341" b="67249"/>
          <a:stretch/>
        </p:blipFill>
        <p:spPr bwMode="auto">
          <a:xfrm>
            <a:off x="5344580" y="1872690"/>
            <a:ext cx="1245219" cy="9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trzałka w lewo 15"/>
          <p:cNvSpPr/>
          <p:nvPr/>
        </p:nvSpPr>
        <p:spPr>
          <a:xfrm>
            <a:off x="6264188" y="2276872"/>
            <a:ext cx="360040" cy="2304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33298" r="22619" b="40317"/>
          <a:stretch/>
        </p:blipFill>
        <p:spPr bwMode="auto">
          <a:xfrm>
            <a:off x="1325272" y="4627776"/>
            <a:ext cx="6523701" cy="223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załka w lewo 7"/>
          <p:cNvSpPr/>
          <p:nvPr/>
        </p:nvSpPr>
        <p:spPr>
          <a:xfrm>
            <a:off x="1849939" y="5166071"/>
            <a:ext cx="921861" cy="2791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5983277" y="6309320"/>
            <a:ext cx="921861" cy="317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5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Wniosek o modyfikację uprawnień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9" t="19748" r="13824" b="48130"/>
          <a:stretch/>
        </p:blipFill>
        <p:spPr bwMode="auto">
          <a:xfrm>
            <a:off x="1763688" y="1556792"/>
            <a:ext cx="5958862" cy="24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rzałka w lewo 9"/>
          <p:cNvSpPr/>
          <p:nvPr/>
        </p:nvSpPr>
        <p:spPr>
          <a:xfrm rot="10800000">
            <a:off x="6120172" y="2318849"/>
            <a:ext cx="1080120" cy="338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lewo 21"/>
          <p:cNvSpPr/>
          <p:nvPr/>
        </p:nvSpPr>
        <p:spPr>
          <a:xfrm>
            <a:off x="2627784" y="3052295"/>
            <a:ext cx="1080120" cy="338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6" t="59038" r="18880" b="21724"/>
          <a:stretch/>
        </p:blipFill>
        <p:spPr bwMode="auto">
          <a:xfrm>
            <a:off x="107504" y="4365104"/>
            <a:ext cx="8714944" cy="197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trzałka w lewo 10"/>
          <p:cNvSpPr/>
          <p:nvPr/>
        </p:nvSpPr>
        <p:spPr>
          <a:xfrm>
            <a:off x="1331640" y="5805486"/>
            <a:ext cx="864096" cy="4667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3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Wniosek o modyfikację uprawnień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8" t="20298" r="25000" b="36318"/>
          <a:stretch/>
        </p:blipFill>
        <p:spPr bwMode="auto">
          <a:xfrm>
            <a:off x="107504" y="1628800"/>
            <a:ext cx="7970294" cy="44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załka w lewo 2"/>
          <p:cNvSpPr/>
          <p:nvPr/>
        </p:nvSpPr>
        <p:spPr>
          <a:xfrm>
            <a:off x="3923928" y="2628757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lewo 3"/>
          <p:cNvSpPr/>
          <p:nvPr/>
        </p:nvSpPr>
        <p:spPr>
          <a:xfrm>
            <a:off x="1331640" y="4725144"/>
            <a:ext cx="86409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D85529-022B-4834-BD48-168050F5FF47}"/>
              </a:ext>
            </a:extLst>
          </p:cNvPr>
          <p:cNvSpPr txBox="1"/>
          <p:nvPr/>
        </p:nvSpPr>
        <p:spPr>
          <a:xfrm>
            <a:off x="2627784" y="429309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 polu „tytuł naukowy” prosimy nie wpisywać tytułów zawodowych (</a:t>
            </a:r>
            <a:r>
              <a:rPr lang="pl-PL" dirty="0" err="1">
                <a:solidFill>
                  <a:srgbClr val="FF0000"/>
                </a:solidFill>
              </a:rPr>
              <a:t>licencjat,magister</a:t>
            </a:r>
            <a:r>
              <a:rPr lang="pl-PL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55523C82-5627-48B2-B2F0-355B8F83E246}"/>
              </a:ext>
            </a:extLst>
          </p:cNvPr>
          <p:cNvSpPr/>
          <p:nvPr/>
        </p:nvSpPr>
        <p:spPr>
          <a:xfrm>
            <a:off x="2195736" y="522920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62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Techniczn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875</TotalTime>
  <Words>236</Words>
  <Application>Microsoft Office PowerPoint</Application>
  <PresentationFormat>Pokaz na ekranie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Franklin Gothic Book</vt:lpstr>
      <vt:lpstr>Wingdings 2</vt:lpstr>
      <vt:lpstr>Techniczny</vt:lpstr>
      <vt:lpstr>Założenie konta przez pielęgniarkę/położną</vt:lpstr>
      <vt:lpstr>Założenie konta przez pielęgniarkę/położną</vt:lpstr>
      <vt:lpstr>Założenie konta przez pielęgniarkę/położną</vt:lpstr>
      <vt:lpstr>Założenie konta przez pielęgniarkę/położną</vt:lpstr>
      <vt:lpstr>Założenie konta przez pielęgniarkę/położną</vt:lpstr>
      <vt:lpstr>Wniosek o modyfikację uprawnień</vt:lpstr>
      <vt:lpstr>Wniosek o modyfikację uprawnień</vt:lpstr>
      <vt:lpstr>Wniosek o modyfikację uprawnień</vt:lpstr>
      <vt:lpstr>Wniosek o modyfikację uprawnień</vt:lpstr>
      <vt:lpstr>Wniosek o modyfikację uprawnień</vt:lpstr>
      <vt:lpstr>Wniosek o modyfikację uprawnień</vt:lpstr>
      <vt:lpstr>Wniosek o modyfikację uprawnień</vt:lpstr>
      <vt:lpstr>Wniosek o modyfikację uprawnień</vt:lpstr>
      <vt:lpstr>E-PUAP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SMK</dc:title>
  <dc:creator>Paweł Jędrysiak</dc:creator>
  <cp:lastModifiedBy>Ewidencja</cp:lastModifiedBy>
  <cp:revision>39</cp:revision>
  <dcterms:created xsi:type="dcterms:W3CDTF">2017-05-30T07:59:07Z</dcterms:created>
  <dcterms:modified xsi:type="dcterms:W3CDTF">2021-05-07T08:27:13Z</dcterms:modified>
</cp:coreProperties>
</file>